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60" r:id="rId3"/>
    <p:sldId id="261" r:id="rId4"/>
    <p:sldId id="262" r:id="rId5"/>
    <p:sldId id="263" r:id="rId6"/>
    <p:sldId id="271" r:id="rId7"/>
    <p:sldId id="272" r:id="rId8"/>
    <p:sldId id="270" r:id="rId9"/>
    <p:sldId id="265" r:id="rId10"/>
    <p:sldId id="267" r:id="rId11"/>
    <p:sldId id="266" r:id="rId12"/>
    <p:sldId id="268" r:id="rId13"/>
    <p:sldId id="269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8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921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60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239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99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7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6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5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6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7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5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747FD-A589-4EB7-B0D7-741236314BF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F040D5-1DAC-4B0D-A947-7621F091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3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67" y="541867"/>
            <a:ext cx="10515600" cy="2723621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 </a:t>
            </a:r>
            <a:r>
              <a:rPr lang="ru-RU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одна из эффективных форм профориентационной работы с учащимися</a:t>
            </a:r>
            <a:b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ресурсного центра по профориентации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Л.А.Степанович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6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№ 2 «Головоломка»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1" y="2160589"/>
            <a:ext cx="4679154" cy="350936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509365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970" y="2160589"/>
            <a:ext cx="4184035" cy="35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591" y="18626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№3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Профессия, специальность, должность»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2997200"/>
            <a:ext cx="4184034" cy="22013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970" y="2870376"/>
            <a:ext cx="4245733" cy="24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6267"/>
            <a:ext cx="8596668" cy="64645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№4 «Юмористическая»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197300"/>
            <a:ext cx="4183062" cy="23595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6" y="1741350"/>
            <a:ext cx="4184650" cy="236040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250" y="1668248"/>
            <a:ext cx="3838419" cy="505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6" y="389467"/>
            <a:ext cx="8596668" cy="93133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№5 «Музыкальная»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2799367"/>
            <a:ext cx="4184034" cy="26032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970" y="2799366"/>
            <a:ext cx="4773582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333" y="609600"/>
            <a:ext cx="10515600" cy="2723621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 </a:t>
            </a:r>
            <a:r>
              <a:rPr lang="ru-RU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одна из эффективных форм профориентационной работы с учащимися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ресурсного центра по профориентации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Л.А.Степанович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lidiastepanovich@gmail.com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7" y="382059"/>
            <a:ext cx="10515600" cy="578167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позитивной мотивации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осознанному выбору будущей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24237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69" y="364067"/>
            <a:ext cx="8596668" cy="1109133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мероприятия: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404" y="1676399"/>
            <a:ext cx="9042398" cy="4639733"/>
          </a:xfrm>
        </p:spPr>
        <p:txBody>
          <a:bodyPr>
            <a:normAutofit fontScale="70000" lnSpcReduction="20000"/>
          </a:bodyPr>
          <a:lstStyle/>
          <a:p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профессиональному самоопределению участников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умению работать в команде; </a:t>
            </a:r>
            <a:endParaRPr lang="ru-RU" sz="5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осознанному выбору будущей профессии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стремление к совершенствованию личности в достижении 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0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7067"/>
            <a:ext cx="8596668" cy="169333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формы работы: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форма организации деятельности понятна и актуальна для детей и подростков.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в игровой форме, что создает свободную и независимую коммуникативную среду, дает возможность каждому участнику проявить себя. Игра создает творческую атмосферу, благодаря которой участники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возможность выявить и продемонстрировать свои скрытые таланты 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наклонности.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Универсальность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формы профориентационной работы состоит в том, что она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использована в любой образовательной организации. Задания могут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меняться.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86268"/>
            <a:ext cx="8596668" cy="1016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умения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202268"/>
            <a:ext cx="8596668" cy="382998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работать в команде, развивать коммуникативные навыки; 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организовывать и планировать собственную деятельность, распределять временной ресурс; 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осуществлять самоанализ и рефлексию проделанной работы; 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применять на практике знания, умения и полученный опыт; 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осуществлять толерантное отношение к конкуренту.</a:t>
            </a:r>
          </a:p>
        </p:txBody>
      </p:sp>
    </p:spTree>
    <p:extLst>
      <p:ext uri="{BB962C8B-B14F-4D97-AF65-F5344CB8AC3E}">
        <p14:creationId xmlns:p14="http://schemas.microsoft.com/office/powerpoint/2010/main" val="26622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04801"/>
            <a:ext cx="8596668" cy="1032932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 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337733"/>
            <a:ext cx="8596668" cy="4050115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увеличение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8-11 классов, определившихся с выбором 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профессии;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увеличение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заинтересованных в будущей профессиональной педагогической деятельности; 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приобретение опыта.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5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 без границ»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5067" y="5428725"/>
            <a:ext cx="6146799" cy="667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Павлович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Александровна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24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№1 «Что нам стоит дом построить»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252181"/>
            <a:ext cx="4183062" cy="169825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26928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</TotalTime>
  <Words>118</Words>
  <Application>Microsoft Office PowerPoint</Application>
  <PresentationFormat>Широкоэкранный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Грань</vt:lpstr>
      <vt:lpstr>Профориентационная квест-игра как одна из эффективных форм профориентационной работы с учащимися  Руководитель ресурсного центра по профориентации Л.А.Степанович</vt:lpstr>
      <vt:lpstr> Цель мероприятия: создание позитивной мотивации учащихся  к осознанному выбору будущей профессии</vt:lpstr>
      <vt:lpstr>Задачи мероприятия: </vt:lpstr>
      <vt:lpstr>Новизна формы работы:  профессиональный квест как форма организации деятельности понятна и актуальна для детей и подростков. Квест проводится в игровой форме, что создает свободную и независимую коммуникативную среду, дает возможность каждому участнику проявить себя. Игра создает творческую атмосферу, благодаря которой участники квеста имеют возможность выявить и продемонстрировать свои скрытые таланты и наклонности.</vt:lpstr>
      <vt:lpstr>Универсальность  данной формы профориентационной работы состоит в том, что она может быть использована в любой образовательной организации. Задания могут меняться.</vt:lpstr>
      <vt:lpstr>Формируемые умения:</vt:lpstr>
      <vt:lpstr>Ожидаемые результаты: </vt:lpstr>
      <vt:lpstr>Квест-игра  «Профориентация без границ»</vt:lpstr>
      <vt:lpstr>Станция №1 «Что нам стоит дом построить»</vt:lpstr>
      <vt:lpstr>Станция № 2 «Головоломка»</vt:lpstr>
      <vt:lpstr>Станция №3  «Профессия, специальность, должность»</vt:lpstr>
      <vt:lpstr>Станция №4 «Юмористическая»</vt:lpstr>
      <vt:lpstr>Станция №5 «Музыкальная»</vt:lpstr>
      <vt:lpstr>Профориентационная квест-игра как одна из эффективных форм профориентационной работы с учащимися  Руководитель ресурсного центра по профориентации Л.А.Степанович lidiastepanovich@gmail.com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 без границ</dc:title>
  <dc:creator>Пользователь</dc:creator>
  <cp:lastModifiedBy>Пользователь</cp:lastModifiedBy>
  <cp:revision>16</cp:revision>
  <dcterms:created xsi:type="dcterms:W3CDTF">2019-10-16T08:15:05Z</dcterms:created>
  <dcterms:modified xsi:type="dcterms:W3CDTF">2019-10-16T13:06:56Z</dcterms:modified>
</cp:coreProperties>
</file>